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2164A-D51C-42AD-BF8A-E982A447516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9E348-ACC3-4033-A64F-1E1EB251F2E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47DA7-DBC8-4B2B-B9DD-26FA8CA7954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E8D4C1-280F-43AC-833F-B909C7034341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EF105-EA76-46D8-9F88-10BE38A439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22D36-F90D-4D9E-BEEF-38190B5102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FC5AC8F-2DBD-43BB-9872-0F1962A3DEF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66794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D160-FF81-417F-A6AF-FB1F21652FB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B48DA-38A0-4326-A16B-E6055A16848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8C49C-5308-4C59-9DCB-F8777E68979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AC3F17-B804-48AD-A811-49D930A440E7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443EA-3390-44E5-9E8A-5B4C9017C0E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84A0-2718-4CC0-86E4-0C3A4452CA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C495C54-3F35-4F5E-AA90-2DAD61C8DDA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8096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D8EA-DC12-491D-AF10-AB6E0B6866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B3B79-2CFD-4160-A2E0-904CD766B9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2B1277-3D67-4ED4-AE7C-11D0592F2E8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E7C477-F7D3-4217-982A-3385A96DA402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9793D-8B37-4BFD-8176-4BCA51CD1A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3802B-81DA-486E-A2F3-8C9661AD32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8164C5F-D9A6-407B-B777-ACC6D752FD5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59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29B6F-EC54-40A1-86C6-A58E9683BFA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93D42-9EA5-4047-81A8-4171DFBFD15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B8EB1-0BAE-474F-9AAA-E7C796F4A7C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D1253-7E51-4A51-9896-8FC1EE7E96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4AC3735-14B6-412E-AA13-4746780A05AB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8832B-A2F3-4189-B030-4E22F23AF39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39614E-9C58-4699-B88F-FBE161D96F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476443-08D7-46A8-BB87-D2AF04CA33A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7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7A260-4EDF-4B90-8FA4-BF1F559D3F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1528E-087E-4F4B-AEAB-671736E406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A74838-F345-45EA-8EA3-DBA5BE5D1275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4C3621-1ED9-48A3-BA42-020D95A3B5C2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725E7B-96B3-4AD4-ADCD-4BBABD7AF97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C549A5-7B35-45C4-AD23-4741F95D89C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21BB2D-BEBA-4089-BC1C-8FD99C2759DF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E11168-3D2D-442C-856F-311463CA93C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5369BB-29A4-4590-8A9A-4AD60E1EEE6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781228D-C416-4A31-AAD3-4495EAC7E84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77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2216D-881D-439B-91EE-5485C650D83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3D7E49-0DCA-44D6-9A78-D49166BB00D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BF23E50-AC4A-467F-9A90-C07BA868572F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CBC2DB-1735-421A-83FD-4B7F059F45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297814-1AFA-469A-8C5F-5A1BBDE264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54BADA-95A0-4725-A937-4C82F413651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7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D866A8-4F55-49C2-A51B-0F0AD15DBD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ACE001B-2DC8-4D51-85EA-B28B107FF003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9179B1-4F7E-4AEB-9844-FFCFC4A61D1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4083E4-E038-42BE-B258-6872873B56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CB227B-E1CF-4D20-BE8C-EDB6127113C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37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B6E2E-66FC-4AEA-9661-47EB60E386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CC5DB-D266-4F44-AD24-22EC74CCED1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C54E5-90E2-49D1-B7DA-9583C80342C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2AC1EC-BC34-47D3-9C51-8C36A69820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AF2290-5A78-4501-9060-15C73F0B629E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114948-6DC1-4200-81DD-C35CCC09714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F490BC-AB79-4A59-AA20-CFBF06F40C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B4CD20-39A5-413D-AC86-2B99FFCE53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70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8C5E9-AB47-43B5-B129-B8F5C1A076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8572DB-1A78-49C7-BBCA-8DD24DE5D34E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8FF44-6569-4CCB-A3F0-04D3A683B3C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C6EA8A-B175-41D9-863A-52BDE549034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983CBC-6B8C-4FDF-BC56-68C643BBD0D9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FDDEA-CF48-4408-ABFC-EDDEC13B866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22CFF-B95C-45E1-88B3-450FCD2F55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0DF799-1BA3-48EF-88E7-3F526981B92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52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A6838-A0A2-4CFA-A239-35383EDA48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1A70A-D628-4C3B-B4B6-D30E93CA28E4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468A5-F800-4F75-A3CD-A44399010C2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91152C-4238-4D7F-AB31-3E3DDD948F48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657B3-CA8A-4D98-81DA-309D3CEA53E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D24B7-EB48-4A88-A22B-3A5AC1D20C5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F57BD9-4BD8-44A3-A593-7EE2198DCF7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77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F3A8C1-7B77-4A21-98FE-D003FE846D3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9FF63-3680-41AE-88A2-EBFD9733DAA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31151-D0C8-4940-B61C-6579D7E4EF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11DA11-D852-4EAB-AC87-49E5263A483C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2691E-1138-4915-9612-686D3606E97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2C98A-A2D5-461C-9991-84CCD9945D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AC0FCA-AF9D-4B47-8724-B67EAE69A6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42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CC6F7C-6C84-4172-BE9A-F08A4C941D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94FB8-7807-4580-BA68-687E41F7B9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83F92-5A58-4DAB-92BF-CC7DB5D82455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AE4EA44C-0D1F-4DF8-8FD2-46244A39288D}" type="datetime1">
              <a:rPr lang="en-US"/>
              <a:pPr lvl="0"/>
              <a:t>10/17/2026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0B8AF-6EEE-4EFB-908A-DCE82925D22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C9779-4F3C-4B84-8E71-A80B2085AAE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857D7469-2A0C-4428-9157-690735AB4B61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0172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dabac</dc:creator>
  <cp:lastModifiedBy>Marin</cp:lastModifiedBy>
  <cp:revision>4</cp:revision>
  <dcterms:created xsi:type="dcterms:W3CDTF">2022-11-20T16:41:33Z</dcterms:created>
  <dcterms:modified xsi:type="dcterms:W3CDTF">2026-10-17T17:33:46Z</dcterms:modified>
</cp:coreProperties>
</file>